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961673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01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ночью 4-9, днем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7-9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25-27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03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02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6-8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9754" y="34200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0865" y="2336661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 метеорологические условия будут способствовать рассеиванию загрязняющих веществ в атмосфере города, ночью 03 мая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BBE965E-7D13-5BF9-4D97-D9B0164BAE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4064996"/>
              </p:ext>
            </p:extLst>
          </p:nvPr>
        </p:nvGraphicFramePr>
        <p:xfrm>
          <a:off x="5037999" y="4146520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21526</TotalTime>
  <Words>638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4272</cp:revision>
  <cp:lastPrinted>2021-10-14T11:15:53Z</cp:lastPrinted>
  <dcterms:created xsi:type="dcterms:W3CDTF">2018-03-27T06:03:00Z</dcterms:created>
  <dcterms:modified xsi:type="dcterms:W3CDTF">2026-05-01T07:29:03Z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